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4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703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004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5011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85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6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797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17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04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3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21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8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D03B-9AFC-4F21-9BBB-59EA5E050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143" y="0"/>
            <a:ext cx="8114679" cy="115667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ALBANY/DOUGHERTY COUNTY LAND BANK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		</a:t>
            </a:r>
            <a:br>
              <a:rPr lang="en-US" sz="2400" b="1" dirty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38EC4-9368-4244-8B7C-8F6FE2D6F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79" y="987553"/>
            <a:ext cx="7571877" cy="4776554"/>
          </a:xfrm>
        </p:spPr>
        <p:txBody>
          <a:bodyPr>
            <a:normAutofit/>
          </a:bodyPr>
          <a:lstStyle/>
          <a:p>
            <a:pPr algn="ctr"/>
            <a:endParaRPr lang="en-US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Board of Directors Meeting</a:t>
            </a:r>
            <a:b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600" b="1" dirty="0">
                <a:solidFill>
                  <a:srgbClr val="7030A0"/>
                </a:solidFill>
              </a:rPr>
              <a:t>January 18, 2024, at 5:00PM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b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Location:</a:t>
            </a:r>
            <a:b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222 Pine Avenue Room 120. </a:t>
            </a:r>
            <a:b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Albany, Ga</a:t>
            </a:r>
            <a:b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           Call: 229-302-1849  </a:t>
            </a:r>
          </a:p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Meetings are open to the public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D8C7E6-7CE6-4960-87E0-C7DA1EB87C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20357" y="845093"/>
            <a:ext cx="4201904" cy="1444467"/>
          </a:xfrm>
          <a:prstGeom prst="rect">
            <a:avLst/>
          </a:prstGeom>
        </p:spPr>
      </p:pic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67352E1-2EC3-4D06-A2C4-C90E4C061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0356" y="5053205"/>
            <a:ext cx="4292497" cy="10368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66BF3C-FA73-4E99-BABA-B33A1D3499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4800" y="2384092"/>
            <a:ext cx="2331435" cy="22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880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5703</TotalTime>
  <Words>48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Gallery</vt:lpstr>
      <vt:lpstr>ALBANY/DOUGHERTY COUNTY LAND BANK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ALBANY/DOUGHERTY COUNTY  LAND BANK  BOARD OF DIRECTORS MEETING</dc:title>
  <dc:creator>Gray, Angel</dc:creator>
  <cp:lastModifiedBy>Gray, Angel</cp:lastModifiedBy>
  <cp:revision>69</cp:revision>
  <cp:lastPrinted>2022-11-30T22:15:05Z</cp:lastPrinted>
  <dcterms:created xsi:type="dcterms:W3CDTF">2018-11-01T17:57:07Z</dcterms:created>
  <dcterms:modified xsi:type="dcterms:W3CDTF">2023-12-18T12:53:21Z</dcterms:modified>
</cp:coreProperties>
</file>